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5" r:id="rId4"/>
    <p:sldId id="1011" r:id="rId5"/>
    <p:sldId id="1016" r:id="rId6"/>
    <p:sldId id="1014" r:id="rId7"/>
    <p:sldId id="1018" r:id="rId8"/>
    <p:sldId id="1020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补全人物介绍。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36844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everyone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introduce my new classmate to you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 is Alex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quite tall, about 1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 metres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Alex has many hobbies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really likes playing basketball and he also spends a lot of time reading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all the subjects, Science is his favourite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it’s very interesting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 like most about Alex is that he is very friendly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always smiles and is ready to help others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Introduction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reading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Character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性格特征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very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188668" y="1511943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Alex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40029" y="2123803"/>
            <a:ext cx="813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r>
              <a:rPr lang="en-US" altLang="zh-CN">
                <a:cs typeface="Times New Roman" panose="02020603050405020304" pitchFamily="18" charset="0"/>
              </a:rPr>
              <a:t>.</a:t>
            </a:r>
            <a:r>
              <a:rPr lang="en-US" altLang="zh-CN"/>
              <a:t>75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58111" y="2707862"/>
            <a:ext cx="2989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playing basketball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128440" y="3419947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Science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55246" y="3994953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friendly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阅读材料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new bike is really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it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blue and has big wheels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comfortable seat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舒适的座椅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small bell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ride it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 bwMode="auto">
          <a:xfrm>
            <a:off x="360854" y="2060848"/>
            <a:ext cx="11485848" cy="253079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1303177"/>
          </a:xfrm>
          <a:ln w="19050">
            <a:solidFill>
              <a:schemeClr val="tx1"/>
            </a:solidFill>
          </a:ln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pet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dog,Lucky,is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small with white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big,round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 and a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to play with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708920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book is an adventure story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历险故事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colourful pictures in the book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character is a brave boy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goes on many exciting trips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627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29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bike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532" y="15367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由文中第一个方框中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new bike is really cool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blue and has big wheels.”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的自行车是蓝色的，故选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Lucky look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black fur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white fur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brown fur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479" y="863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3185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由文中第二个方框中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pet dog, Lucky, is so cute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small with white fur.”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很小，有白色的毛，故选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28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character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5276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由文中第三个方框中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main character is a brave boy.”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可知，主角很勇敢，故选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40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358</Words>
  <Application>Microsoft Office PowerPoint</Application>
  <PresentationFormat>自定义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2025-06-24T02:38:34Z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